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sldIdLst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DBC8-9179-410D-89B5-625A3D58C407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5455-8EB4-4775-A23E-2883C6E0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311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DBC8-9179-410D-89B5-625A3D58C407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5455-8EB4-4775-A23E-2883C6E0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947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DBC8-9179-410D-89B5-625A3D58C407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5455-8EB4-4775-A23E-2883C6E0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4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DBC8-9179-410D-89B5-625A3D58C407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5455-8EB4-4775-A23E-2883C6E0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25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DBC8-9179-410D-89B5-625A3D58C407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5455-8EB4-4775-A23E-2883C6E0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08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DBC8-9179-410D-89B5-625A3D58C407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5455-8EB4-4775-A23E-2883C6E0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652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DBC8-9179-410D-89B5-625A3D58C407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5455-8EB4-4775-A23E-2883C6E0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25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DBC8-9179-410D-89B5-625A3D58C407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5455-8EB4-4775-A23E-2883C6E0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992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DBC8-9179-410D-89B5-625A3D58C407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5455-8EB4-4775-A23E-2883C6E0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760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DBC8-9179-410D-89B5-625A3D58C407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5455-8EB4-4775-A23E-2883C6E0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7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DBC8-9179-410D-89B5-625A3D58C407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5455-8EB4-4775-A23E-2883C6E0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160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4DBC8-9179-410D-89B5-625A3D58C407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35455-8EB4-4775-A23E-2883C6E0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089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716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B7C3065-EB41-44EF-A5FB-E57AEED42F6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modified xsi:type="dcterms:W3CDTF">2012-10-28T14:38:10Z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 _MsoHelpTopicID">
    <vt:lpwstr>RH019781819991</vt:lpwstr>
  </property>
  <property fmtid="{D5CDD505-2E9C-101B-9397-08002B2CF9AE}" pid="3" name="ContentTypeId">
    <vt:lpwstr>0x010100BB2780C3CC07BD4BAA623FF95716455804010061582717FAF8A74599684D3B06D75A88</vt:lpwstr>
  </property>
  <property fmtid="{D5CDD505-2E9C-101B-9397-08002B2CF9AE}" pid="4" name="HasFictitiousURL">
    <vt:bool>false</vt:bool>
  </property>
  <property fmtid="{D5CDD505-2E9C-101B-9397-08002B2CF9AE}" pid="5" name="DisplayPrinterFriendlyControl">
    <vt:bool>false</vt:bool>
  </property>
  <property fmtid="{D5CDD505-2E9C-101B-9397-08002B2CF9AE}" pid="6" name="HasFictitiousName">
    <vt:bool>false</vt:bool>
  </property>
  <property fmtid="{D5CDD505-2E9C-101B-9397-08002B2CF9AE}" pid="7" name="_MsoHelpTopicID">
    <vt:lpwstr>RH019781819991</vt:lpwstr>
  </property>
  <property fmtid="{D5CDD505-2E9C-101B-9397-08002B2CF9AE}" pid="8" name="ContainsVideo">
    <vt:bool>false</vt:bool>
  </property>
  <property fmtid="{D5CDD505-2E9C-101B-9397-08002B2CF9AE}" pid="9" name="HasFictitiousEmail">
    <vt:bool>false</vt:bool>
  </property>
  <property fmtid="{D5CDD505-2E9C-101B-9397-08002B2CF9AE}" pid="10" name="AttributionLevel">
    <vt:lpwstr>N/A</vt:lpwstr>
  </property>
  <property fmtid="{D5CDD505-2E9C-101B-9397-08002B2CF9AE}" pid="11" name="DisplayEmailControl">
    <vt:bool>false</vt:bool>
  </property>
  <property fmtid="{D5CDD505-2E9C-101B-9397-08002B2CF9AE}" pid="12" name="DisplayRatingsControl">
    <vt:bool>false</vt:bool>
  </property>
  <property fmtid="{D5CDD505-2E9C-101B-9397-08002B2CF9AE}" pid="13" name="DisplayAd">
    <vt:bool>false</vt:bool>
  </property>
  <property fmtid="{D5CDD505-2E9C-101B-9397-08002B2CF9AE}" pid="14" name="TrainingTemplateType">
    <vt:lpwstr>PowerPoint Presentation Practice</vt:lpwstr>
  </property>
  <property fmtid="{D5CDD505-2E9C-101B-9397-08002B2CF9AE}" pid="15" name="TPFriendlyName">
    <vt:lpwstr/>
  </property>
  <property fmtid="{D5CDD505-2E9C-101B-9397-08002B2CF9AE}" pid="16" name="OpenTemplate">
    <vt:bool>true</vt:bool>
  </property>
  <property fmtid="{D5CDD505-2E9C-101B-9397-08002B2CF9AE}" pid="17" name="TPInstallLocation">
    <vt:lpwstr/>
  </property>
  <property fmtid="{D5CDD505-2E9C-101B-9397-08002B2CF9AE}" pid="18" name="TPLaunchHelpLinkType">
    <vt:lpwstr>Template</vt:lpwstr>
  </property>
  <property fmtid="{D5CDD505-2E9C-101B-9397-08002B2CF9AE}" pid="19" name="TPClientViewer">
    <vt:lpwstr/>
  </property>
  <property fmtid="{D5CDD505-2E9C-101B-9397-08002B2CF9AE}" pid="20" name="TemplateStatus">
    <vt:lpwstr/>
  </property>
  <property fmtid="{D5CDD505-2E9C-101B-9397-08002B2CF9AE}" pid="21" name="OriginalFilename">
    <vt:lpwstr/>
  </property>
  <property fmtid="{D5CDD505-2E9C-101B-9397-08002B2CF9AE}" pid="22" name="TPExecutable">
    <vt:lpwstr/>
  </property>
  <property fmtid="{D5CDD505-2E9C-101B-9397-08002B2CF9AE}" pid="23" name="TPComponent">
    <vt:lpwstr/>
  </property>
  <property fmtid="{D5CDD505-2E9C-101B-9397-08002B2CF9AE}" pid="24" name="TPApplication">
    <vt:lpwstr/>
  </property>
  <property fmtid="{D5CDD505-2E9C-101B-9397-08002B2CF9AE}" pid="25" name="TPLaunchHelpLink">
    <vt:lpwstr/>
  </property>
  <property fmtid="{D5CDD505-2E9C-101B-9397-08002B2CF9AE}" pid="26" name="TemplateTemplateType">
    <vt:lpwstr/>
  </property>
  <property fmtid="{D5CDD505-2E9C-101B-9397-08002B2CF9AE}" pid="27" name="TPNamespace">
    <vt:lpwstr/>
  </property>
  <property fmtid="{D5CDD505-2E9C-101B-9397-08002B2CF9AE}" pid="28" name="TPAppVersion">
    <vt:lpwstr/>
  </property>
  <property fmtid="{D5CDD505-2E9C-101B-9397-08002B2CF9AE}" pid="29" name="TPCommandLine">
    <vt:lpwstr/>
  </property>
</Properties>
</file>